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3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7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7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4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2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7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2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7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6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7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4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0A4BA-06D7-46A1-B9AF-2FCAD926368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05E6-4565-477F-9591-C5E1C5F93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mile\Documents\oCam\캡처_2021_02_04_18_01_42_5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3125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1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0" y="-11298108"/>
            <a:ext cx="4572000" cy="109260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/>
              <a:t>using </a:t>
            </a:r>
            <a:r>
              <a:rPr lang="en-US" altLang="ko-KR" sz="800" dirty="0" err="1"/>
              <a:t>System.Collections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using </a:t>
            </a:r>
            <a:r>
              <a:rPr lang="en-US" altLang="ko-KR" sz="800" dirty="0" err="1"/>
              <a:t>System.Collections.Generic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using </a:t>
            </a:r>
            <a:r>
              <a:rPr lang="en-US" altLang="ko-KR" sz="800" dirty="0" err="1"/>
              <a:t>UnityEngine</a:t>
            </a:r>
            <a:r>
              <a:rPr lang="en-US" altLang="ko-KR" sz="800" dirty="0"/>
              <a:t>;</a:t>
            </a:r>
          </a:p>
          <a:p>
            <a:endParaRPr lang="ko-KR" altLang="en-US" sz="800" dirty="0"/>
          </a:p>
          <a:p>
            <a:r>
              <a:rPr lang="en-US" altLang="ko-KR" sz="800" dirty="0"/>
              <a:t>public class Player : </a:t>
            </a:r>
            <a:r>
              <a:rPr lang="en-US" altLang="ko-KR" sz="800" dirty="0" err="1"/>
              <a:t>MonoBehaviour</a:t>
            </a:r>
            <a:endParaRPr lang="en-US" altLang="ko-KR" sz="800" dirty="0"/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public float speed;</a:t>
            </a:r>
          </a:p>
          <a:p>
            <a:r>
              <a:rPr lang="en-US" altLang="ko-KR" sz="800" dirty="0"/>
              <a:t>    Animator </a:t>
            </a:r>
            <a:r>
              <a:rPr lang="en-US" altLang="ko-KR" sz="800" dirty="0" err="1"/>
              <a:t>anim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public bool </a:t>
            </a:r>
            <a:r>
              <a:rPr lang="en-US" altLang="ko-KR" sz="800" dirty="0" err="1"/>
              <a:t>isMoving</a:t>
            </a:r>
            <a:r>
              <a:rPr lang="en-US" altLang="ko-KR" sz="800" dirty="0"/>
              <a:t>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void Start()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this.anim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this.GetComponent</a:t>
            </a:r>
            <a:r>
              <a:rPr lang="en-US" altLang="ko-KR" sz="800" dirty="0"/>
              <a:t>&lt;Animator&gt;();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private float left;</a:t>
            </a:r>
          </a:p>
          <a:p>
            <a:r>
              <a:rPr lang="en-US" altLang="ko-KR" sz="800" dirty="0"/>
              <a:t>    private float right;</a:t>
            </a:r>
          </a:p>
          <a:p>
            <a:r>
              <a:rPr lang="en-US" altLang="ko-KR" sz="800" dirty="0"/>
              <a:t>    private float top;</a:t>
            </a:r>
          </a:p>
          <a:p>
            <a:r>
              <a:rPr lang="en-US" altLang="ko-KR" sz="800" dirty="0"/>
              <a:t>    private float bottom;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public 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(float left, float right, float top, float bottom) 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this.left</a:t>
            </a:r>
            <a:r>
              <a:rPr lang="en-US" altLang="ko-KR" sz="800" dirty="0"/>
              <a:t> = left;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this.right</a:t>
            </a:r>
            <a:r>
              <a:rPr lang="en-US" altLang="ko-KR" sz="800" dirty="0"/>
              <a:t> = right;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this.top</a:t>
            </a:r>
            <a:r>
              <a:rPr lang="en-US" altLang="ko-KR" sz="800" dirty="0"/>
              <a:t> = top;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this.bottom</a:t>
            </a:r>
            <a:r>
              <a:rPr lang="en-US" altLang="ko-KR" sz="800" dirty="0"/>
              <a:t> = bottom;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void Update()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h = </a:t>
            </a:r>
            <a:r>
              <a:rPr lang="en-US" altLang="ko-KR" sz="800" dirty="0" err="1"/>
              <a:t>Input.GetAxisRaw</a:t>
            </a:r>
            <a:r>
              <a:rPr lang="en-US" altLang="ko-KR" sz="800" dirty="0"/>
              <a:t>("Horizontal");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v = </a:t>
            </a:r>
            <a:r>
              <a:rPr lang="en-US" altLang="ko-KR" sz="800" dirty="0" err="1"/>
              <a:t>Input.GetAxisRaw</a:t>
            </a:r>
            <a:r>
              <a:rPr lang="en-US" altLang="ko-KR" sz="800" dirty="0"/>
              <a:t>("Vertical");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dir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Vector3</a:t>
            </a:r>
            <a:r>
              <a:rPr lang="en-US" altLang="ko-KR" sz="800" dirty="0"/>
              <a:t>(h, v, 0).normalized;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dis = </a:t>
            </a:r>
            <a:r>
              <a:rPr lang="en-US" altLang="ko-KR" sz="800" dirty="0" err="1"/>
              <a:t>dir</a:t>
            </a:r>
            <a:r>
              <a:rPr lang="en-US" altLang="ko-KR" sz="800" dirty="0"/>
              <a:t> * </a:t>
            </a:r>
            <a:r>
              <a:rPr lang="en-US" altLang="ko-KR" sz="800" dirty="0" err="1"/>
              <a:t>this.speed</a:t>
            </a:r>
            <a:r>
              <a:rPr lang="en-US" altLang="ko-KR" sz="800" dirty="0"/>
              <a:t> * </a:t>
            </a:r>
            <a:r>
              <a:rPr lang="en-US" altLang="ko-KR" sz="800" dirty="0" err="1"/>
              <a:t>Time.deltaTime</a:t>
            </a:r>
            <a:r>
              <a:rPr lang="en-US" altLang="ko-KR" sz="800" dirty="0"/>
              <a:t>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(h &gt; 0)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Right_Run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        else if (h &lt; 0)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Left_Run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(h == 0 &amp;&amp; v &gt; 0)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Back_Run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        else if (h == 0 &amp;&amp; v &lt; 0)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("</a:t>
            </a:r>
            <a:r>
              <a:rPr lang="en-US" altLang="ko-KR" sz="800" dirty="0" err="1"/>
              <a:t>Front_Run</a:t>
            </a:r>
            <a:r>
              <a:rPr lang="en-US" altLang="ko-KR" sz="800" dirty="0"/>
              <a:t>");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(h == 0 &amp;&amp; v == 0)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info = </a:t>
            </a:r>
            <a:r>
              <a:rPr lang="en-US" altLang="ko-KR" sz="800" dirty="0" err="1"/>
              <a:t>this.anim.GetCurrentAnimatorClipInfo</a:t>
            </a:r>
            <a:r>
              <a:rPr lang="en-US" altLang="ko-KR" sz="800" dirty="0"/>
              <a:t>(0);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name = info[0].</a:t>
            </a:r>
            <a:r>
              <a:rPr lang="en-US" altLang="ko-KR" sz="800" dirty="0" err="1"/>
              <a:t>clip.name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animName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string.Format</a:t>
            </a:r>
            <a:r>
              <a:rPr lang="en-US" altLang="ko-KR" sz="800" dirty="0"/>
              <a:t>("{0}_{1}", </a:t>
            </a:r>
            <a:r>
              <a:rPr lang="en-US" altLang="ko-KR" sz="800" dirty="0" err="1"/>
              <a:t>name.Split</a:t>
            </a:r>
            <a:r>
              <a:rPr lang="en-US" altLang="ko-KR" sz="800" dirty="0"/>
              <a:t>('_')[0], "Idle");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this.anim.Play</a:t>
            </a:r>
            <a:r>
              <a:rPr lang="en-US" altLang="ko-KR" sz="800" dirty="0"/>
              <a:t>(</a:t>
            </a:r>
            <a:r>
              <a:rPr lang="en-US" altLang="ko-KR" sz="800" dirty="0" err="1"/>
              <a:t>animName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this.isMoving</a:t>
            </a:r>
            <a:r>
              <a:rPr lang="en-US" altLang="ko-KR" sz="800" dirty="0"/>
              <a:t> = false;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        else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this.isMoving</a:t>
            </a:r>
            <a:r>
              <a:rPr lang="en-US" altLang="ko-KR" sz="800" dirty="0"/>
              <a:t> = true;</a:t>
            </a:r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this.transform.Translate</a:t>
            </a:r>
            <a:r>
              <a:rPr lang="en-US" altLang="ko-KR" sz="800" dirty="0"/>
              <a:t>(dis);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if (</a:t>
            </a:r>
            <a:r>
              <a:rPr lang="en-US" altLang="ko-KR" sz="800" dirty="0" err="1"/>
              <a:t>this.isMoving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/>
              <a:t>            float </a:t>
            </a:r>
            <a:r>
              <a:rPr lang="en-US" altLang="ko-KR" sz="800" dirty="0" err="1"/>
              <a:t>clampX</a:t>
            </a:r>
            <a:r>
              <a:rPr lang="en-US" altLang="ko-KR" sz="800" dirty="0"/>
              <a:t> = 0;</a:t>
            </a:r>
          </a:p>
          <a:p>
            <a:r>
              <a:rPr lang="en-US" altLang="ko-KR" sz="800" dirty="0"/>
              <a:t>            float </a:t>
            </a:r>
            <a:r>
              <a:rPr lang="en-US" altLang="ko-KR" sz="800" dirty="0" err="1"/>
              <a:t>clampY</a:t>
            </a:r>
            <a:r>
              <a:rPr lang="en-US" altLang="ko-KR" sz="800" dirty="0"/>
              <a:t> = 0;</a:t>
            </a:r>
          </a:p>
          <a:p>
            <a:endParaRPr lang="ko-KR" altLang="en-US" sz="800" dirty="0"/>
          </a:p>
          <a:p>
            <a:r>
              <a:rPr lang="en-US" altLang="ko-KR" sz="800" dirty="0"/>
              <a:t>            if (</a:t>
            </a:r>
            <a:r>
              <a:rPr lang="en-US" altLang="ko-KR" sz="800" dirty="0" err="1"/>
              <a:t>this.transform.position.x</a:t>
            </a:r>
            <a:r>
              <a:rPr lang="en-US" altLang="ko-KR" sz="800" dirty="0"/>
              <a:t> &lt; </a:t>
            </a:r>
            <a:r>
              <a:rPr lang="en-US" altLang="ko-KR" sz="800" dirty="0" err="1"/>
              <a:t>this.left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this.transform.position.x</a:t>
            </a:r>
            <a:r>
              <a:rPr lang="en-US" altLang="ko-KR" sz="800" dirty="0"/>
              <a:t> &gt; </a:t>
            </a:r>
            <a:r>
              <a:rPr lang="en-US" altLang="ko-KR" sz="800" dirty="0" err="1"/>
              <a:t>this.right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clampX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Mathf.Clamp</a:t>
            </a:r>
            <a:r>
              <a:rPr lang="en-US" altLang="ko-KR" sz="800" dirty="0"/>
              <a:t>(</a:t>
            </a:r>
            <a:r>
              <a:rPr lang="en-US" altLang="ko-KR" sz="800" dirty="0" err="1"/>
              <a:t>this.transform.position.x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this.left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this.right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pos.x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clampX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 =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;</a:t>
            </a:r>
          </a:p>
          <a:p>
            <a:r>
              <a:rPr lang="ko-KR" altLang="en-US" sz="800" dirty="0"/>
              <a:t>    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    </a:t>
            </a:r>
          </a:p>
          <a:p>
            <a:r>
              <a:rPr lang="en-US" altLang="ko-KR" sz="800" dirty="0"/>
              <a:t>            if (</a:t>
            </a:r>
            <a:r>
              <a:rPr lang="en-US" altLang="ko-KR" sz="800" dirty="0" err="1"/>
              <a:t>this.transform.position.y</a:t>
            </a:r>
            <a:r>
              <a:rPr lang="en-US" altLang="ko-KR" sz="800" dirty="0"/>
              <a:t> &gt; </a:t>
            </a:r>
            <a:r>
              <a:rPr lang="en-US" altLang="ko-KR" sz="800" dirty="0" err="1"/>
              <a:t>this.top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this.transform.position.y</a:t>
            </a:r>
            <a:r>
              <a:rPr lang="en-US" altLang="ko-KR" sz="800" dirty="0"/>
              <a:t> &lt; </a:t>
            </a:r>
            <a:r>
              <a:rPr lang="en-US" altLang="ko-KR" sz="800" dirty="0" err="1"/>
              <a:t>this.bottom</a:t>
            </a:r>
            <a:r>
              <a:rPr lang="en-US" altLang="ko-KR" sz="800" dirty="0"/>
              <a:t>)</a:t>
            </a:r>
          </a:p>
          <a:p>
            <a:r>
              <a:rPr lang="ko-KR" altLang="en-US" sz="800" dirty="0"/>
              <a:t>            </a:t>
            </a:r>
            <a:r>
              <a:rPr lang="en-US" altLang="ko-KR" sz="800" dirty="0"/>
              <a:t>{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clampY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Mathf.Clamp</a:t>
            </a:r>
            <a:r>
              <a:rPr lang="en-US" altLang="ko-KR" sz="800" dirty="0"/>
              <a:t>(</a:t>
            </a:r>
            <a:r>
              <a:rPr lang="en-US" altLang="ko-KR" sz="800" dirty="0" err="1"/>
              <a:t>this.transform.position.y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this.bottom</a:t>
            </a:r>
            <a:r>
              <a:rPr lang="en-US" altLang="ko-KR" sz="800" dirty="0"/>
              <a:t>, </a:t>
            </a:r>
            <a:r>
              <a:rPr lang="en-US" altLang="ko-KR" sz="800" dirty="0" err="1"/>
              <a:t>this.top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pos.y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clampY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this.transform.position</a:t>
            </a:r>
            <a:r>
              <a:rPr lang="en-US" altLang="ko-KR" sz="800" dirty="0"/>
              <a:t> = </a:t>
            </a:r>
            <a:r>
              <a:rPr lang="en-US" altLang="ko-KR" sz="800" dirty="0" err="1"/>
              <a:t>pos</a:t>
            </a:r>
            <a:r>
              <a:rPr lang="en-US" altLang="ko-KR" sz="800" dirty="0"/>
              <a:t>;</a:t>
            </a:r>
          </a:p>
          <a:p>
            <a:r>
              <a:rPr lang="ko-KR" altLang="en-US" sz="800" dirty="0"/>
              <a:t>            </a:t>
            </a:r>
            <a:r>
              <a:rPr lang="en-US" altLang="ko-KR" sz="800" dirty="0"/>
              <a:t>}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}</a:t>
            </a:r>
          </a:p>
          <a:p>
            <a:r>
              <a:rPr lang="ko-KR" altLang="en-US" sz="800" dirty="0"/>
              <a:t>    </a:t>
            </a:r>
            <a:r>
              <a:rPr lang="en-US" altLang="ko-KR" sz="800" dirty="0"/>
              <a:t>}</a:t>
            </a:r>
          </a:p>
          <a:p>
            <a:r>
              <a:rPr lang="en-US" altLang="ko-KR" sz="8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1560" y="1988840"/>
            <a:ext cx="80648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if (</a:t>
            </a:r>
            <a:r>
              <a:rPr lang="en-US" altLang="ko-KR" sz="1100" dirty="0" err="1">
                <a:latin typeface="Consolas" panose="020B0609020204030204" pitchFamily="49" charset="0"/>
              </a:rPr>
              <a:t>this.isMoving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float </a:t>
            </a:r>
            <a:r>
              <a:rPr lang="en-US" altLang="ko-KR" sz="1100" dirty="0" err="1">
                <a:latin typeface="Consolas" panose="020B0609020204030204" pitchFamily="49" charset="0"/>
              </a:rPr>
              <a:t>clampX</a:t>
            </a:r>
            <a:r>
              <a:rPr lang="en-US" altLang="ko-KR" sz="1100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float </a:t>
            </a:r>
            <a:r>
              <a:rPr lang="en-US" altLang="ko-KR" sz="1100" dirty="0" err="1">
                <a:latin typeface="Consolas" panose="020B0609020204030204" pitchFamily="49" charset="0"/>
              </a:rPr>
              <a:t>clampY</a:t>
            </a:r>
            <a:r>
              <a:rPr lang="en-US" altLang="ko-KR" sz="1100" dirty="0">
                <a:latin typeface="Consolas" panose="020B0609020204030204" pitchFamily="49" charset="0"/>
              </a:rPr>
              <a:t> = 0;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this.transform.position.x</a:t>
            </a:r>
            <a:r>
              <a:rPr lang="en-US" altLang="ko-KR" sz="1100" dirty="0">
                <a:latin typeface="Consolas" panose="020B0609020204030204" pitchFamily="49" charset="0"/>
              </a:rPr>
              <a:t> &lt; </a:t>
            </a:r>
            <a:r>
              <a:rPr lang="en-US" altLang="ko-KR" sz="1100" dirty="0" err="1">
                <a:latin typeface="Consolas" panose="020B0609020204030204" pitchFamily="49" charset="0"/>
              </a:rPr>
              <a:t>this.left</a:t>
            </a:r>
            <a:r>
              <a:rPr lang="en-US" altLang="ko-KR" sz="1100" dirty="0">
                <a:latin typeface="Consolas" panose="020B0609020204030204" pitchFamily="49" charset="0"/>
              </a:rPr>
              <a:t> ||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this.transform.position.x</a:t>
            </a:r>
            <a:r>
              <a:rPr lang="en-US" altLang="ko-KR" sz="1100" dirty="0">
                <a:latin typeface="Consolas" panose="020B0609020204030204" pitchFamily="49" charset="0"/>
              </a:rPr>
              <a:t> &gt; </a:t>
            </a:r>
            <a:r>
              <a:rPr lang="en-US" altLang="ko-KR" sz="1100" dirty="0" err="1">
                <a:latin typeface="Consolas" panose="020B0609020204030204" pitchFamily="49" charset="0"/>
              </a:rPr>
              <a:t>this.right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clampX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Mathf.Clamp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this.transform.position.x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this.left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this.right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pos.x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clampX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this.transform.position.y</a:t>
            </a:r>
            <a:r>
              <a:rPr lang="en-US" altLang="ko-KR" sz="1100" dirty="0">
                <a:latin typeface="Consolas" panose="020B0609020204030204" pitchFamily="49" charset="0"/>
              </a:rPr>
              <a:t> &gt; </a:t>
            </a:r>
            <a:r>
              <a:rPr lang="en-US" altLang="ko-KR" sz="1100" dirty="0" err="1">
                <a:latin typeface="Consolas" panose="020B0609020204030204" pitchFamily="49" charset="0"/>
              </a:rPr>
              <a:t>this.top</a:t>
            </a:r>
            <a:r>
              <a:rPr lang="en-US" altLang="ko-KR" sz="1100" dirty="0">
                <a:latin typeface="Consolas" panose="020B0609020204030204" pitchFamily="49" charset="0"/>
              </a:rPr>
              <a:t> ||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this.transform.position.y</a:t>
            </a:r>
            <a:r>
              <a:rPr lang="en-US" altLang="ko-KR" sz="1100" dirty="0">
                <a:latin typeface="Consolas" panose="020B0609020204030204" pitchFamily="49" charset="0"/>
              </a:rPr>
              <a:t> &lt; </a:t>
            </a:r>
            <a:r>
              <a:rPr lang="en-US" altLang="ko-KR" sz="1100" dirty="0" err="1">
                <a:latin typeface="Consolas" panose="020B0609020204030204" pitchFamily="49" charset="0"/>
              </a:rPr>
              <a:t>this.bottom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clampY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Mathf.Clamp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this.transform.position.y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this.bottom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this.top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pos.y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clampY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this.transform.position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pos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latin typeface="Consolas" panose="020B0609020204030204" pitchFamily="49" charset="0"/>
              </a:rPr>
              <a:t>}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5486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Clamp</a:t>
            </a:r>
            <a:r>
              <a:rPr lang="ko-KR" altLang="en-US" dirty="0" smtClean="0"/>
              <a:t>함수를 사용해 포지션을 제한한다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55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mile\Documents\oCam\캡처_2021_02_04_18_51_42_9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41577"/>
            <a:ext cx="3551524" cy="2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mile\Documents\oCam\캡처_2021_02_04_18_51_38_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3551524" cy="2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mile\Documents\oCam\캡처_2021_02_04_18_51_34_8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76" y="1052736"/>
            <a:ext cx="3551524" cy="22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50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- 3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2924944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총알 자동 발사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총알 벽 충돌 감지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총알 충돌 후 파괴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2343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mile\Documents\oCam\캡처_2021_02_04_18_55_03_4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050362" cy="346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7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mile\Documents\oCam\캡처_2021_02_04_19_01_52_5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213360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2325" y="77399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총알 리소스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5648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325" y="773996"/>
            <a:ext cx="179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총구 </a:t>
            </a:r>
            <a:r>
              <a:rPr lang="en-US" altLang="ko-KR" dirty="0" smtClean="0"/>
              <a:t>pivot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5123" name="Picture 3" descr="C:\Users\smile\Documents\oCam\캡처_2021_02_04_19_00_23_4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81788"/>
            <a:ext cx="2649973" cy="22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mile\Documents\oCam\캡처_2021_02_04_19_01_27_7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4" y="3937806"/>
            <a:ext cx="2909863" cy="23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mile\Documents\oCam\캡처_2021_02_04_19_00_57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41" y="1560246"/>
            <a:ext cx="2808312" cy="23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smile\Documents\oCam\캡처_2021_02_04_18_59_31_75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41" y="4023424"/>
            <a:ext cx="2685437" cy="223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77399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1. 4</a:t>
            </a:r>
            <a:r>
              <a:rPr lang="ko-KR" altLang="en-US" dirty="0" smtClean="0"/>
              <a:t>방향 총구 위치 설정 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총알이 발사되는 </a:t>
            </a:r>
            <a:r>
              <a:rPr lang="ko-KR" altLang="en-US" dirty="0"/>
              <a:t>시점에서 좌우상하 총구 </a:t>
            </a:r>
            <a:r>
              <a:rPr lang="en-US" altLang="ko-KR" dirty="0"/>
              <a:t>pivot</a:t>
            </a:r>
            <a:r>
              <a:rPr lang="ko-KR" altLang="en-US" dirty="0"/>
              <a:t>에서 총알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pic>
        <p:nvPicPr>
          <p:cNvPr id="6146" name="Picture 2" descr="C:\Users\smile\Documents\oCam\캡처_2021_02_04_19_15_47_8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324726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9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77399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총알 스크립트 작성해서 총알 이동 부분 작성</a:t>
            </a:r>
            <a:endParaRPr lang="en-US" altLang="ko-KR" dirty="0"/>
          </a:p>
        </p:txBody>
      </p:sp>
      <p:pic>
        <p:nvPicPr>
          <p:cNvPr id="7170" name="Picture 2" descr="C:\Users\smile\Documents\oCam\캡처_2021_02_04_19_51_37_8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143751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7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773996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총알 </a:t>
            </a:r>
            <a:r>
              <a:rPr lang="ko-KR" altLang="en-US" dirty="0"/>
              <a:t>벽 충돌 </a:t>
            </a:r>
            <a:r>
              <a:rPr lang="ko-KR" altLang="en-US" dirty="0" smtClean="0"/>
              <a:t>감지</a:t>
            </a:r>
            <a:endParaRPr lang="en-US" altLang="ko-KR" dirty="0" smtClean="0"/>
          </a:p>
          <a:p>
            <a:r>
              <a:rPr lang="en-US" altLang="ko-KR" dirty="0" err="1" smtClean="0"/>
              <a:t>BoxCollider2D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Rigidbody2D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컴포넌트 추가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rigidbody2d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gravity scale </a:t>
            </a:r>
            <a:r>
              <a:rPr lang="ko-KR" altLang="en-US" dirty="0" smtClean="0"/>
              <a:t>속성 값 </a:t>
            </a:r>
            <a:r>
              <a:rPr lang="en-US" altLang="ko-KR" dirty="0" smtClean="0"/>
              <a:t>: 0)</a:t>
            </a:r>
            <a:endParaRPr lang="en-US" altLang="ko-KR" dirty="0"/>
          </a:p>
        </p:txBody>
      </p:sp>
      <p:pic>
        <p:nvPicPr>
          <p:cNvPr id="8194" name="Picture 2" descr="C:\Users\smile\Documents\oCam\캡처_2021_02_04_19_54_07_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4664"/>
            <a:ext cx="1700277" cy="59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mile\Documents\oCam\캡처_2021_02_04_19_53_00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96952"/>
            <a:ext cx="225266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22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smile\Documents\oCam\캡처_2021_02_04_19_56_49_4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99810"/>
            <a:ext cx="72771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404664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Collider</a:t>
            </a:r>
            <a:r>
              <a:rPr lang="ko-KR" altLang="en-US" dirty="0" smtClean="0"/>
              <a:t>를 씌워 준다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34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- 1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03848" y="2924944"/>
            <a:ext cx="36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키보드 조작 플레이어 움직이기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애니메이션 플레이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mile\Documents\oCam\캡처_2021_02_04_19_57_05_1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5940574" cy="52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11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mile\Documents\oCam\캡처_2021_02_04_19_59_32_4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6428125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836712"/>
            <a:ext cx="72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private void </a:t>
            </a:r>
            <a:r>
              <a:rPr lang="en-US" altLang="ko-KR" dirty="0" err="1">
                <a:latin typeface="Consolas" panose="020B0609020204030204" pitchFamily="49" charset="0"/>
              </a:rPr>
              <a:t>OnCollisionEnter2D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Collision2D</a:t>
            </a:r>
            <a:r>
              <a:rPr lang="en-US" altLang="ko-KR" dirty="0">
                <a:latin typeface="Consolas" panose="020B0609020204030204" pitchFamily="49" charset="0"/>
              </a:rPr>
              <a:t> collision)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Destroy(</a:t>
            </a:r>
            <a:r>
              <a:rPr lang="en-US" altLang="ko-KR" dirty="0" err="1">
                <a:latin typeface="Consolas" panose="020B0609020204030204" pitchFamily="49" charset="0"/>
              </a:rPr>
              <a:t>this.gameObject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49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mile\Documents\oCam\캡처_2021_02_04_18_02_29_3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757963" cy="44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mile\Documents\oCam\캡처_2021_02_04_18_03_17_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95" y="2492896"/>
            <a:ext cx="2424020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mile\Documents\oCam\캡처_2021_02_04_18_02_50_6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1857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548680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몇 가지 규칙 정하기</a:t>
            </a:r>
            <a:endParaRPr lang="en-US" altLang="ko-KR" dirty="0" smtClean="0"/>
          </a:p>
          <a:p>
            <a:r>
              <a:rPr lang="ko-KR" altLang="en-US" dirty="0" smtClean="0"/>
              <a:t>위 또는 아래와 좌 또는 우 키를 한번에 눌렀을 경우 </a:t>
            </a:r>
            <a:endParaRPr lang="en-US" altLang="ko-KR" dirty="0" smtClean="0"/>
          </a:p>
          <a:p>
            <a:r>
              <a:rPr lang="ko-KR" altLang="en-US" dirty="0" smtClean="0"/>
              <a:t>애니메이션이 상하 좌우 만 있기 때문에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대각선 없음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대각선 이 동시 좌우 애니메이션 실행 </a:t>
            </a:r>
            <a:endParaRPr lang="en-US" altLang="ko-KR" dirty="0" smtClean="0"/>
          </a:p>
          <a:p>
            <a:r>
              <a:rPr lang="ko-KR" altLang="en-US" dirty="0" smtClean="0"/>
              <a:t>대각선 이동이 아닐 경우 상하 이동 애니메이션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83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404664"/>
            <a:ext cx="84969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using </a:t>
            </a:r>
            <a:r>
              <a:rPr lang="en-US" altLang="ko-KR" sz="8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using </a:t>
            </a:r>
            <a:r>
              <a:rPr lang="en-US" altLang="ko-KR" sz="800" dirty="0" err="1">
                <a:latin typeface="Consolas" panose="020B0609020204030204" pitchFamily="49" charset="0"/>
              </a:rPr>
              <a:t>System.Collections.Generic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using </a:t>
            </a:r>
            <a:r>
              <a:rPr lang="en-US" altLang="ko-KR" sz="8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public class Player : </a:t>
            </a:r>
            <a:r>
              <a:rPr lang="en-US" altLang="ko-KR" sz="800" dirty="0" err="1">
                <a:latin typeface="Consolas" panose="020B0609020204030204" pitchFamily="49" charset="0"/>
              </a:rPr>
              <a:t>MonoBehaviour</a:t>
            </a:r>
            <a:endParaRPr lang="en-US" altLang="ko-KR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public float speed;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Animator </a:t>
            </a:r>
            <a:r>
              <a:rPr lang="en-US" altLang="ko-KR" sz="800" dirty="0" err="1">
                <a:latin typeface="Consolas" panose="020B0609020204030204" pitchFamily="49" charset="0"/>
              </a:rPr>
              <a:t>anim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void Start()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this.GetComponent</a:t>
            </a:r>
            <a:r>
              <a:rPr lang="en-US" altLang="ko-KR" sz="800" dirty="0">
                <a:latin typeface="Consolas" panose="020B0609020204030204" pitchFamily="49" charset="0"/>
              </a:rPr>
              <a:t>&lt;Animator&gt;();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void Update()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h = </a:t>
            </a:r>
            <a:r>
              <a:rPr lang="en-US" altLang="ko-KR" sz="800" dirty="0" err="1">
                <a:latin typeface="Consolas" panose="020B0609020204030204" pitchFamily="49" charset="0"/>
              </a:rPr>
              <a:t>Input.GetAxisRaw</a:t>
            </a:r>
            <a:r>
              <a:rPr lang="en-US" altLang="ko-KR" sz="800" dirty="0">
                <a:latin typeface="Consolas" panose="020B0609020204030204" pitchFamily="49" charset="0"/>
              </a:rPr>
              <a:t>("Horizontal");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v = </a:t>
            </a:r>
            <a:r>
              <a:rPr lang="en-US" altLang="ko-KR" sz="800" dirty="0" err="1">
                <a:latin typeface="Consolas" panose="020B0609020204030204" pitchFamily="49" charset="0"/>
              </a:rPr>
              <a:t>Input.GetAxisRaw</a:t>
            </a:r>
            <a:r>
              <a:rPr lang="en-US" altLang="ko-KR" sz="800" dirty="0">
                <a:latin typeface="Consolas" panose="020B0609020204030204" pitchFamily="49" charset="0"/>
              </a:rPr>
              <a:t>("Vertical");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dir</a:t>
            </a:r>
            <a:r>
              <a:rPr lang="en-US" altLang="ko-KR" sz="800" dirty="0">
                <a:latin typeface="Consolas" panose="020B0609020204030204" pitchFamily="49" charset="0"/>
              </a:rPr>
              <a:t> = new </a:t>
            </a:r>
            <a:r>
              <a:rPr lang="en-US" altLang="ko-KR" sz="800" dirty="0" err="1">
                <a:latin typeface="Consolas" panose="020B0609020204030204" pitchFamily="49" charset="0"/>
              </a:rPr>
              <a:t>Vector3</a:t>
            </a:r>
            <a:r>
              <a:rPr lang="en-US" altLang="ko-KR" sz="800" dirty="0">
                <a:latin typeface="Consolas" panose="020B0609020204030204" pitchFamily="49" charset="0"/>
              </a:rPr>
              <a:t>(h, v, 0).normalized;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dis = </a:t>
            </a:r>
            <a:r>
              <a:rPr lang="en-US" altLang="ko-KR" sz="800" dirty="0" err="1">
                <a:latin typeface="Consolas" panose="020B0609020204030204" pitchFamily="49" charset="0"/>
              </a:rPr>
              <a:t>dir</a:t>
            </a:r>
            <a:r>
              <a:rPr lang="en-US" altLang="ko-KR" sz="800" dirty="0">
                <a:latin typeface="Consolas" panose="020B0609020204030204" pitchFamily="49" charset="0"/>
              </a:rPr>
              <a:t> * </a:t>
            </a:r>
            <a:r>
              <a:rPr lang="en-US" altLang="ko-KR" sz="800" dirty="0" err="1">
                <a:latin typeface="Consolas" panose="020B0609020204030204" pitchFamily="49" charset="0"/>
              </a:rPr>
              <a:t>this.speed</a:t>
            </a:r>
            <a:r>
              <a:rPr lang="en-US" altLang="ko-KR" sz="800" dirty="0">
                <a:latin typeface="Consolas" panose="020B0609020204030204" pitchFamily="49" charset="0"/>
              </a:rPr>
              <a:t> * </a:t>
            </a:r>
            <a:r>
              <a:rPr lang="en-US" altLang="ko-KR" sz="800" dirty="0" err="1">
                <a:latin typeface="Consolas" panose="020B0609020204030204" pitchFamily="49" charset="0"/>
              </a:rPr>
              <a:t>Time.deltaTime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if (h &gt; 0)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Right_Run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else if (h &lt; 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Left_Run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if (h == 0 &amp;&amp; v &gt; 0)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Back_Run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else if (h == 0 &amp;&amp; v &lt; 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("</a:t>
            </a:r>
            <a:r>
              <a:rPr lang="en-US" altLang="ko-KR" sz="800" dirty="0" err="1">
                <a:latin typeface="Consolas" panose="020B0609020204030204" pitchFamily="49" charset="0"/>
              </a:rPr>
              <a:t>Front_Run</a:t>
            </a:r>
            <a:r>
              <a:rPr lang="en-US" altLang="ko-KR" sz="800" dirty="0">
                <a:latin typeface="Consolas" panose="020B0609020204030204" pitchFamily="49" charset="0"/>
              </a:rPr>
              <a:t>");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if (h == 0 &amp;&amp; v == 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info =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this.anim.GetCurrentAnimatorClipInfo</a:t>
            </a:r>
            <a:r>
              <a:rPr lang="en-US" altLang="ko-KR" sz="800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name = info[0].</a:t>
            </a:r>
            <a:r>
              <a:rPr lang="en-US" altLang="ko-KR" sz="800" dirty="0" err="1">
                <a:latin typeface="Consolas" panose="020B0609020204030204" pitchFamily="49" charset="0"/>
              </a:rPr>
              <a:t>clip.name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var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animName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string.Format</a:t>
            </a:r>
            <a:r>
              <a:rPr lang="en-US" altLang="ko-KR" sz="800" dirty="0">
                <a:latin typeface="Consolas" panose="020B0609020204030204" pitchFamily="49" charset="0"/>
              </a:rPr>
              <a:t>("{0}_{1}", </a:t>
            </a:r>
            <a:r>
              <a:rPr lang="en-US" altLang="ko-KR" sz="800" dirty="0" err="1">
                <a:latin typeface="Consolas" panose="020B0609020204030204" pitchFamily="49" charset="0"/>
              </a:rPr>
              <a:t>name.Split</a:t>
            </a:r>
            <a:r>
              <a:rPr lang="en-US" altLang="ko-KR" sz="800" dirty="0">
                <a:latin typeface="Consolas" panose="020B0609020204030204" pitchFamily="49" charset="0"/>
              </a:rPr>
              <a:t>('_')[0], "Idle");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this.anim.Play</a:t>
            </a:r>
            <a:r>
              <a:rPr lang="en-US" altLang="ko-KR" sz="800" dirty="0"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latin typeface="Consolas" panose="020B0609020204030204" pitchFamily="49" charset="0"/>
              </a:rPr>
              <a:t>animName</a:t>
            </a:r>
            <a:r>
              <a:rPr lang="en-US" altLang="ko-KR" sz="800" dirty="0"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</a:t>
            </a:r>
            <a:r>
              <a:rPr lang="en-US" altLang="ko-KR" sz="800" dirty="0" err="1">
                <a:latin typeface="Consolas" panose="020B0609020204030204" pitchFamily="49" charset="0"/>
              </a:rPr>
              <a:t>this.transform.Translate</a:t>
            </a:r>
            <a:r>
              <a:rPr lang="en-US" altLang="ko-KR" sz="800" dirty="0">
                <a:latin typeface="Consolas" panose="020B0609020204030204" pitchFamily="49" charset="0"/>
              </a:rPr>
              <a:t>(dis);</a:t>
            </a:r>
          </a:p>
          <a:p>
            <a:r>
              <a:rPr lang="ko-KR" altLang="en-US" sz="800" dirty="0">
                <a:latin typeface="Consolas" panose="020B0609020204030204" pitchFamily="49" charset="0"/>
              </a:rPr>
              <a:t>    </a:t>
            </a:r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549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smile\Documents\oCam\캡처_2021_02_04_18_06_38_5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67" y="404664"/>
            <a:ext cx="2619376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mile\Documents\oCam\캡처_2021_02_04_18_11_15_1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5584"/>
            <a:ext cx="3312368" cy="20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mile\Documents\oCam\캡처_2021_02_04_18_11_09_4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3384376" cy="21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mile\Documents\oCam\캡처_2021_02_04_18_11_06_9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54445"/>
            <a:ext cx="3262483" cy="2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smile\Documents\oCam\캡처_2021_02_04_18_11_02_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221088"/>
            <a:ext cx="3367451" cy="212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Step - 2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29249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영역 제한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2925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mile\Documents\oCam\캡처_2021_02_04_18_47_56_4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029576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486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좌우 상하 </a:t>
            </a:r>
            <a:r>
              <a:rPr lang="ko-KR" altLang="en-US" dirty="0" smtClean="0"/>
              <a:t>제한 포인트를 설정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37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mile\Documents\oCam\캡처_2021_02_04_18_48_25_4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31813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486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bottom</a:t>
            </a:r>
            <a:r>
              <a:rPr lang="ko-KR" altLang="en-US" dirty="0" smtClean="0"/>
              <a:t>은 플레이어의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을 고려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77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850</Words>
  <Application>Microsoft Office PowerPoint</Application>
  <PresentationFormat>화면 슬라이드 쇼(4:3)</PresentationFormat>
  <Paragraphs>189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Step - 1</vt:lpstr>
      <vt:lpstr>PowerPoint 프레젠테이션</vt:lpstr>
      <vt:lpstr>PowerPoint 프레젠테이션</vt:lpstr>
      <vt:lpstr>PowerPoint 프레젠테이션</vt:lpstr>
      <vt:lpstr>PowerPoint 프레젠테이션</vt:lpstr>
      <vt:lpstr>Step - 2</vt:lpstr>
      <vt:lpstr>PowerPoint 프레젠테이션</vt:lpstr>
      <vt:lpstr>PowerPoint 프레젠테이션</vt:lpstr>
      <vt:lpstr>PowerPoint 프레젠테이션</vt:lpstr>
      <vt:lpstr>PowerPoint 프레젠테이션</vt:lpstr>
      <vt:lpstr>Step - 3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장상욱</dc:creator>
  <cp:lastModifiedBy>장상욱</cp:lastModifiedBy>
  <cp:revision>52</cp:revision>
  <dcterms:created xsi:type="dcterms:W3CDTF">2021-02-04T09:00:09Z</dcterms:created>
  <dcterms:modified xsi:type="dcterms:W3CDTF">2021-02-04T11:04:11Z</dcterms:modified>
</cp:coreProperties>
</file>